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8BD9-4262-47E3-9FE4-23DB9C3301CA}" type="datetimeFigureOut">
              <a:rPr lang="ru-RU" smtClean="0"/>
              <a:t>25.07.2019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6D7D-C560-47E8-94CC-C2A3B7B14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1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E399-2803-49FD-94D6-08318A910699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04D7-1F47-438E-982D-349D9FB88225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744F-9863-496C-AB17-B7D0EBAE514C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3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0F98-FCBD-4A6A-8697-CC118B115F89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F361-4765-4E1A-A52B-1BF6BD0C4976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8358-9B73-4824-8123-C17790E145A7}" type="datetime1">
              <a:rPr lang="ru-RU" smtClean="0"/>
              <a:t>25.07.2019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7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C804-F8A8-4B16-AD75-835B59A919C8}" type="datetime1">
              <a:rPr lang="ru-RU" smtClean="0"/>
              <a:t>25.07.2019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48C-F433-4263-A480-C7D7F6ABD70D}" type="datetime1">
              <a:rPr lang="ru-RU" smtClean="0"/>
              <a:t>25.07.2019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9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6211-C35C-4036-9B77-2A8586B5E435}" type="datetime1">
              <a:rPr lang="ru-RU" smtClean="0"/>
              <a:t>25.07.2019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1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D3882E-DF68-41DF-AECC-8BBE66997BAA}" type="datetime1">
              <a:rPr lang="ru-RU" smtClean="0"/>
              <a:t>25.07.2019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3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ABBC-6F3B-4597-A256-A4BF13DAAFC7}" type="datetime1">
              <a:rPr lang="ru-RU" smtClean="0"/>
              <a:t>25.07.2019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812B2D5-747E-420B-9504-EC05778764D7}" type="datetime1">
              <a:rPr lang="ru-RU" smtClean="0"/>
              <a:t>25.07.2019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57B11F-682B-4FC7-9A86-1541A92CE79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16A5-6A15-42F8-88D3-F1EC46C85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Controls &amp; Vacuum </a:t>
            </a:r>
            <a:br>
              <a:rPr lang="en-US" dirty="0"/>
            </a:br>
            <a:r>
              <a:rPr lang="en-US" dirty="0"/>
              <a:t>hands - on training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F7EE9-A7B4-45AC-8D99-85C318308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Vít</a:t>
            </a:r>
            <a:r>
              <a:rPr lang="en-US" dirty="0"/>
              <a:t> </a:t>
            </a:r>
            <a:r>
              <a:rPr lang="en-US" dirty="0" err="1"/>
              <a:t>Machanec</a:t>
            </a:r>
            <a:r>
              <a:rPr lang="en-US" dirty="0"/>
              <a:t>, FEL CTU in Prague, Czech Republic</a:t>
            </a:r>
          </a:p>
          <a:p>
            <a:pPr algn="ctr"/>
            <a:r>
              <a:rPr lang="en-US" dirty="0"/>
              <a:t>Julius </a:t>
            </a:r>
            <a:r>
              <a:rPr lang="en-US" dirty="0" err="1"/>
              <a:t>Backai</a:t>
            </a:r>
            <a:r>
              <a:rPr lang="en-US" dirty="0"/>
              <a:t>, FEI TU in Kosice, Slovakia</a:t>
            </a:r>
          </a:p>
          <a:p>
            <a:pPr algn="ctr"/>
            <a:r>
              <a:rPr lang="en-US" dirty="0" err="1"/>
              <a:t>Supervizors</a:t>
            </a:r>
            <a:r>
              <a:rPr lang="en-US" dirty="0"/>
              <a:t>: Roman </a:t>
            </a:r>
            <a:r>
              <a:rPr lang="en-US" dirty="0" err="1"/>
              <a:t>Pivin</a:t>
            </a:r>
            <a:r>
              <a:rPr lang="en-US" dirty="0"/>
              <a:t>, Mikhail </a:t>
            </a:r>
            <a:r>
              <a:rPr lang="en-US" dirty="0" err="1"/>
              <a:t>Nozdrin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A2FF-0361-4F60-A1CD-BFF80761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993A-4D14-4BBE-9453-A4B4E952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Learning &amp; practice with PLC and basic electronic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Understanding &amp; assembling vacuum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Design of electrical circuits &amp; remote control of vacuum 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Programming safety mechanisms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Possible improvements – full automatization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F1C37-39C4-4E2A-A91C-C1D51F21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10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96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48B3-1448-440C-9CFB-F2A9EAEE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5783E-20A7-42BB-AA46-46E93B36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11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0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F568-A9FE-4074-B687-BA9DB667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our training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5621-8678-4951-9CB5-237392E5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Introduction to PLC, basic electronics and software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Test project – clinic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Vacuum training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Main project – remote control &amp; automatization of vacuum system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FC673-C01A-4CFA-89E4-81ADBE78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2</a:t>
            </a:fld>
            <a:r>
              <a:rPr lang="en-US" dirty="0"/>
              <a:t>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1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CE2F-2188-48C3-982A-4A9DA93B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- test project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2E91B-2B11-474A-A065-842DFC96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3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CA2FE-A57A-4E12-B81E-3D28E7AD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65" y="1950521"/>
            <a:ext cx="5568716" cy="1726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931B7-C18A-43E9-A6D7-393E109C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67" y="4371962"/>
            <a:ext cx="5407114" cy="1911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2D3DB7-1D1F-4931-B343-EB2FD8FD8EA0}"/>
              </a:ext>
            </a:extLst>
          </p:cNvPr>
          <p:cNvSpPr txBox="1"/>
          <p:nvPr/>
        </p:nvSpPr>
        <p:spPr>
          <a:xfrm>
            <a:off x="3113182" y="1765855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 scheme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09319-CDF6-4356-B29C-B94F09DE6B4E}"/>
              </a:ext>
            </a:extLst>
          </p:cNvPr>
          <p:cNvSpPr txBox="1"/>
          <p:nvPr/>
        </p:nvSpPr>
        <p:spPr>
          <a:xfrm>
            <a:off x="2057777" y="4002630"/>
            <a:ext cx="420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scheme in LOGO! Soft Comfort V7.0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738AA7-CFB6-43A5-8764-398BCDCC2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96" y="2402606"/>
            <a:ext cx="2326374" cy="1695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900C44-15DA-4B66-84C5-A4F47458C3B4}"/>
              </a:ext>
            </a:extLst>
          </p:cNvPr>
          <p:cNvSpPr txBox="1"/>
          <p:nvPr/>
        </p:nvSpPr>
        <p:spPr>
          <a:xfrm>
            <a:off x="8319335" y="1950521"/>
            <a:ext cx="228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Siemens LOGO! 24RCE</a:t>
            </a:r>
            <a:endParaRPr lang="ru-RU" dirty="0"/>
          </a:p>
        </p:txBody>
      </p:sp>
      <p:pic>
        <p:nvPicPr>
          <p:cNvPr id="1026" name="Picture 2" descr="finder-series-97_60ae164e-48f7-4eec-bfd4-b78b6175415e_375x.jpg (375Ã260)">
            <a:extLst>
              <a:ext uri="{FF2B5EF4-FFF2-40B4-BE49-F238E27FC236}">
                <a16:creationId xmlns:a16="http://schemas.microsoft.com/office/drawing/2014/main" id="{A7BF1C0C-2F7A-4F9C-B474-30582940F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8551"/>
          <a:stretch/>
        </p:blipFill>
        <p:spPr bwMode="auto">
          <a:xfrm>
            <a:off x="8201159" y="4587348"/>
            <a:ext cx="2937809" cy="16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E6ECCE-DB86-4534-B603-B787C28D26EC}"/>
              </a:ext>
            </a:extLst>
          </p:cNvPr>
          <p:cNvSpPr txBox="1"/>
          <p:nvPr/>
        </p:nvSpPr>
        <p:spPr>
          <a:xfrm>
            <a:off x="9327821" y="4158294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8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EF59-BEEE-45D4-B49F-11C67B0F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135"/>
            <a:ext cx="10405742" cy="1752599"/>
          </a:xfrm>
        </p:spPr>
        <p:txBody>
          <a:bodyPr/>
          <a:lstStyle/>
          <a:p>
            <a:r>
              <a:rPr lang="en-US" dirty="0"/>
              <a:t>Clinic - test project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FC6-B840-4534-A73E-6AFD8C7B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098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Initial state occupied – red lamps lightening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One button pressing changes state to free –    red lamps off, green lamps lightening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Next button pressing switches state to opposite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If doors are opened system switches to occupied state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6846A-0C19-41C6-B17D-D3E405A6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4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AEC4B54-2DEB-41AF-A65F-DD3E9A2769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75" y="2134996"/>
            <a:ext cx="3122583" cy="4163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FF14C-94BA-46FC-BE80-61C3CEFD35C4}"/>
              </a:ext>
            </a:extLst>
          </p:cNvPr>
          <p:cNvSpPr txBox="1"/>
          <p:nvPr/>
        </p:nvSpPr>
        <p:spPr>
          <a:xfrm>
            <a:off x="7359570" y="1752734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Assembled 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9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BE4E-B3B3-4E69-81CD-F48C53BB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training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99A6-9DA7-423D-BF6D-B62A5B58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Visit to the Accelerator </a:t>
            </a:r>
            <a:r>
              <a:rPr lang="en-US" dirty="0" err="1"/>
              <a:t>Nuclotron</a:t>
            </a:r>
            <a:r>
              <a:rPr lang="en-US" dirty="0"/>
              <a:t> - motivation for main project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Assembling the vacuum system in laboratory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Leak detection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74220-6A2B-46C9-8B1D-8FA0DAEF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5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3074" name="Picture 2" descr="nuclotron.jpg (900Ã565)">
            <a:extLst>
              <a:ext uri="{FF2B5EF4-FFF2-40B4-BE49-F238E27FC236}">
                <a16:creationId xmlns:a16="http://schemas.microsoft.com/office/drawing/2014/main" id="{55ABCFF5-8553-4844-B2CC-BD45E5F6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73" y="2341738"/>
            <a:ext cx="4059507" cy="25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D8D772-E558-483E-A2F6-DAC4290A2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r="11407"/>
          <a:stretch/>
        </p:blipFill>
        <p:spPr>
          <a:xfrm>
            <a:off x="4185694" y="3192639"/>
            <a:ext cx="3088414" cy="3035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4AD03-0233-4543-A16E-488F89E076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6"/>
          <a:stretch/>
        </p:blipFill>
        <p:spPr>
          <a:xfrm>
            <a:off x="1097280" y="3192639"/>
            <a:ext cx="3088414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D672-F784-43F2-8D02-6206EF1A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training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23AC-96A7-488E-99D9-F84EB485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Vacuum scheme &amp; equipment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9B99-BB61-427F-9D03-1B79450E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6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27324-96B9-4051-963B-370046397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75" y="2295471"/>
            <a:ext cx="5953125" cy="332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33093-3DC3-4A51-83EA-646E99004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3" b="1"/>
          <a:stretch/>
        </p:blipFill>
        <p:spPr>
          <a:xfrm>
            <a:off x="954986" y="4305023"/>
            <a:ext cx="2779713" cy="2013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0D7A7-7F82-4CAA-9D62-BE8553F18F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1" t="4086" r="5755" b="3209"/>
          <a:stretch/>
        </p:blipFill>
        <p:spPr>
          <a:xfrm>
            <a:off x="9690717" y="4056186"/>
            <a:ext cx="1233957" cy="2214589"/>
          </a:xfrm>
          <a:prstGeom prst="rect">
            <a:avLst/>
          </a:prstGeom>
        </p:spPr>
      </p:pic>
      <p:pic>
        <p:nvPicPr>
          <p:cNvPr id="2050" name="Picture 2" descr="SolenoidValveKit_2.jpg (600Ã600)">
            <a:extLst>
              <a:ext uri="{FF2B5EF4-FFF2-40B4-BE49-F238E27FC236}">
                <a16:creationId xmlns:a16="http://schemas.microsoft.com/office/drawing/2014/main" id="{711A3157-0BB8-4D12-B31B-5A614A95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88" y="2284693"/>
            <a:ext cx="1760162" cy="17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wards-nEXT-300-Turbo-Pump_03.jpg (600Ã600)">
            <a:extLst>
              <a:ext uri="{FF2B5EF4-FFF2-40B4-BE49-F238E27FC236}">
                <a16:creationId xmlns:a16="http://schemas.microsoft.com/office/drawing/2014/main" id="{60C1F19E-20F0-4C28-821B-176B67D4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78" y="1845734"/>
            <a:ext cx="1976577" cy="19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23751F-B7EE-467B-AC39-68D767C33985}"/>
              </a:ext>
            </a:extLst>
          </p:cNvPr>
          <p:cNvSpPr txBox="1"/>
          <p:nvPr/>
        </p:nvSpPr>
        <p:spPr>
          <a:xfrm>
            <a:off x="3088693" y="5901443"/>
            <a:ext cx="195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Forevacuum</a:t>
            </a:r>
            <a:r>
              <a:rPr lang="en-US" dirty="0"/>
              <a:t> pump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4E9E5-3A16-4C10-A38F-624BAE7D6AD9}"/>
              </a:ext>
            </a:extLst>
          </p:cNvPr>
          <p:cNvSpPr txBox="1"/>
          <p:nvPr/>
        </p:nvSpPr>
        <p:spPr>
          <a:xfrm>
            <a:off x="7253203" y="1893790"/>
            <a:ext cx="243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Turbomolecular</a:t>
            </a:r>
          </a:p>
          <a:p>
            <a:pPr algn="ctr"/>
            <a:r>
              <a:rPr lang="en-US" dirty="0"/>
              <a:t> pump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33A86-8CA9-4FB9-A7CD-428B36F4020F}"/>
              </a:ext>
            </a:extLst>
          </p:cNvPr>
          <p:cNvSpPr txBox="1"/>
          <p:nvPr/>
        </p:nvSpPr>
        <p:spPr>
          <a:xfrm>
            <a:off x="8580835" y="5834607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 valve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C0B84-4D23-4B6A-997C-AB86D1A46761}"/>
              </a:ext>
            </a:extLst>
          </p:cNvPr>
          <p:cNvSpPr txBox="1"/>
          <p:nvPr/>
        </p:nvSpPr>
        <p:spPr>
          <a:xfrm>
            <a:off x="696111" y="2698026"/>
            <a:ext cx="73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Angle</a:t>
            </a:r>
          </a:p>
          <a:p>
            <a:pPr algn="ctr"/>
            <a:r>
              <a:rPr lang="en-US" dirty="0"/>
              <a:t> valve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1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343C-FBD9-4D89-A85B-C6F8A520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project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B3EED-7113-4EEF-BE47-8D6170A56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Project documentation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Electrical scheme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77FE-2F4A-46D4-B3D6-579DFA21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7</a:t>
            </a:fld>
            <a:r>
              <a:rPr lang="en-US" dirty="0"/>
              <a:t>11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25EA0-436E-420B-BEFF-8BF0B0BD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70" y="1886661"/>
            <a:ext cx="6653879" cy="3982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B7A55-45B6-4F08-8B36-4BDEA829D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0" y="4765149"/>
            <a:ext cx="4046090" cy="1254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68735-01D8-4B34-BB5D-0E1A7444785A}"/>
              </a:ext>
            </a:extLst>
          </p:cNvPr>
          <p:cNvSpPr txBox="1"/>
          <p:nvPr/>
        </p:nvSpPr>
        <p:spPr>
          <a:xfrm>
            <a:off x="731810" y="4425563"/>
            <a:ext cx="321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 drawing of test 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4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B2DE-B191-4733-ADE4-4240945B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project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5D2A-A67F-4266-BC0A-0D09D5F3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474720" cy="402336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Change valves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Assembling electrical scheme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8C3EE-D652-4CCC-BEEB-E841A49A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8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E9F6D-07B2-4BD7-8931-404A621331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90" y="2095499"/>
            <a:ext cx="6357893" cy="3576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0B781-BDC1-4AAB-BC62-7FF1E1DC0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19141"/>
          <a:stretch/>
        </p:blipFill>
        <p:spPr>
          <a:xfrm>
            <a:off x="1540185" y="3009825"/>
            <a:ext cx="2588910" cy="31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FDAF-2F6F-4025-B3E2-73433567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project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BE96-5F8D-4E95-A40F-5FDD6BBA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Testing the system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 Interlocks – safety mechanisms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to protect the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 Automatization of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4B931-48D0-4A01-BAB5-1DC003EA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B11F-682B-4FC7-9A86-1541A92CE792}" type="slidenum">
              <a:rPr lang="ru-RU" smtClean="0"/>
              <a:t>9</a:t>
            </a:fld>
            <a:r>
              <a:rPr lang="en-US" dirty="0"/>
              <a:t>/11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BE6EC-B15D-4BA0-87CD-AA8599E9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07" y="4586638"/>
            <a:ext cx="2470060" cy="873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D692F-3756-4041-9F00-0D2BFFFA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200" y="2219113"/>
            <a:ext cx="1062800" cy="39955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252994-0AA7-4130-B808-5623B8C37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848" y="2191342"/>
            <a:ext cx="4688832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D61931-0B72-4608-B720-E3A62C3FBDB7}"/>
              </a:ext>
            </a:extLst>
          </p:cNvPr>
          <p:cNvSpPr txBox="1"/>
          <p:nvPr/>
        </p:nvSpPr>
        <p:spPr>
          <a:xfrm>
            <a:off x="5153397" y="1852320"/>
            <a:ext cx="83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BF988-6042-4960-9381-06635641809E}"/>
              </a:ext>
            </a:extLst>
          </p:cNvPr>
          <p:cNvSpPr txBox="1"/>
          <p:nvPr/>
        </p:nvSpPr>
        <p:spPr>
          <a:xfrm>
            <a:off x="8265441" y="1845734"/>
            <a:ext cx="10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Interlocks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38652-6B15-49D1-8B5A-580D25C12BF3}"/>
              </a:ext>
            </a:extLst>
          </p:cNvPr>
          <p:cNvSpPr txBox="1"/>
          <p:nvPr/>
        </p:nvSpPr>
        <p:spPr>
          <a:xfrm>
            <a:off x="2051760" y="4216907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project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1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866</TotalTime>
  <Words>277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Controls &amp; Vacuum  hands - on training</vt:lpstr>
      <vt:lpstr>Structure of our training</vt:lpstr>
      <vt:lpstr>Clinic - test project</vt:lpstr>
      <vt:lpstr>Clinic - test project</vt:lpstr>
      <vt:lpstr>Vacuum training</vt:lpstr>
      <vt:lpstr>Vacuum training</vt:lpstr>
      <vt:lpstr>Main project</vt:lpstr>
      <vt:lpstr>Main project</vt:lpstr>
      <vt:lpstr>Main project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Controls &amp; Vacuum  hands - on training</dc:title>
  <dc:creator>PLC</dc:creator>
  <cp:lastModifiedBy>UC</cp:lastModifiedBy>
  <cp:revision>33</cp:revision>
  <dcterms:created xsi:type="dcterms:W3CDTF">2019-07-23T09:21:37Z</dcterms:created>
  <dcterms:modified xsi:type="dcterms:W3CDTF">2019-07-25T08:50:51Z</dcterms:modified>
</cp:coreProperties>
</file>